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FF04A-B9FD-4DAD-9DA9-50F4ED2CF445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5BE8E-69DF-4CD9-A699-5B1DB4D54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681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91BC7-CC5C-2A0C-9E9E-DB8C9E66C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2E29E4-61AF-A1A7-94C4-70A322E1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4D22A-1E09-212D-0DF1-78A294A8E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B6F7A-092A-4A81-392C-422898DA2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009BB-F145-402B-3CF0-821B9511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7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CEDAD-99B2-430C-6954-8CA30026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519E3A-1361-7394-F6B7-5CCAEC55A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ECBCE-6746-E660-6BA0-E0CAB9DF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698EE-EF4A-E61A-40CF-A281BD8A3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4F3B4-6E80-E6DA-B635-8A5C0445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62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8C8C71-3DE1-D67E-23EA-4BB21A4430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B2E04-6E95-9133-737D-67281B82D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E9C42-7866-D673-B1B3-B3F4D45B6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5FC82-7E25-FA0B-BD8B-FADD0F97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FF088-C923-CBB1-C513-E7D89193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88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E248A-FFC0-C561-19A9-901107D9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FE366-0ECC-53FE-43FA-F4BD962D3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46CFE-D6CE-0300-5007-9A7CA87F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BB631-85EF-B387-7199-2027AFAD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28E6B-3FFF-AD84-2BBF-5CB094B6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0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99B53-8199-FAE2-08E8-09384FBA4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2BFEB-8796-9187-EC8D-4DEFFE420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0371D-DC2F-217B-1C6C-781E8E2AE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F1F4E-B0BD-F93B-1E9F-062EE4718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25882-7A16-AE8D-124A-5B8491DC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7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13F3-2BC7-D4B4-8CB2-F537DB27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8EE84-5AE1-4C16-AD87-CE77A1658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66430-1F7D-B95C-AEF8-C1BB8CF7F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8D5E4-DE1B-AFF4-6A06-F0E0E73D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27659-E414-76C0-C2B9-52E5EA6F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F9648-1172-4B67-37B7-678C3103A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12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F5505-F358-A265-E0A1-EC52413B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CD407-6158-CE3C-A3AA-01BD7801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BBC99-5641-14BB-33D4-40E3CCE52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FF4AF0-1882-BE1D-B01E-E85EB5EE7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939AD-DF78-82D8-F008-0D74903E1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2FA6C-7E37-0D35-41C0-E692F9356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BD2A4-0CC6-94AC-0E83-627BD219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E88145-3D60-DA33-05BD-8F3E2E22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4C86D-D230-9AA0-8588-0DB1E34A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361D7-48D8-C6CF-D049-F4DA2D20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61C8A-0C27-91EF-9B85-259EDA61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595E8-ED9D-E3AC-57AA-ED83CD81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08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88D20-1AD4-601F-4694-4F9C5B52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6261C6-07E9-197B-F861-1FC7ED74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44749-6578-5B26-1B9E-C6956C998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34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513E2-5919-4B46-7DD6-727FDB44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4CC91-A337-F716-0415-F1FD68E49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99CF5-3563-2E96-04AD-C6A3AA154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AB139-0CFA-D3FF-02FA-596AC6F3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F48E8-1F5A-0298-B035-B160A77EE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BFEA6-28F3-D6B5-94D5-BCABB7C9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45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2C0B9-E728-3A55-B69F-C449CB25E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D74D59-14CD-3B9D-4A88-0B5C85E052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CA97D-32F1-B2C4-A67C-18B3CECE2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D4C83-2F6C-FB45-BFBD-AF3D0365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3FEF8-F9E2-C6D1-9690-2F71C73E9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0F1EF-345C-7B74-152E-1FE3F835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3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0B44E2-6469-61CA-0DE5-F98E94287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0498E-1973-1555-6F3E-D4E81CB77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B6499-BB9A-739D-B008-E04DA505D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39D65-53A4-4AD1-80D0-C0B441AE4C3B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4D89D-3AEC-F1F2-3276-2B5010C3F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8E91E-51EC-6246-5773-7C6517E76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4D7A7-8993-4B53-A211-B42644D66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93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4A6454CC-7C37-8872-9F7B-5834C2313558}"/>
              </a:ext>
            </a:extLst>
          </p:cNvPr>
          <p:cNvSpPr/>
          <p:nvPr/>
        </p:nvSpPr>
        <p:spPr>
          <a:xfrm>
            <a:off x="4664466" y="77003"/>
            <a:ext cx="3520057" cy="702169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CCC Children and Young Peoples Committee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408BE81D-CA8F-3375-3F2D-DB2A03BA614B}"/>
              </a:ext>
            </a:extLst>
          </p:cNvPr>
          <p:cNvSpPr/>
          <p:nvPr/>
        </p:nvSpPr>
        <p:spPr>
          <a:xfrm>
            <a:off x="4787757" y="5322013"/>
            <a:ext cx="45719" cy="45719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8BCADED1-448C-DF35-1095-400480341A62}"/>
              </a:ext>
            </a:extLst>
          </p:cNvPr>
          <p:cNvSpPr/>
          <p:nvPr/>
        </p:nvSpPr>
        <p:spPr>
          <a:xfrm>
            <a:off x="420483" y="1836590"/>
            <a:ext cx="913762" cy="612648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/>
              <a:t>PP 0-25 </a:t>
            </a: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6BD7C469-E932-4694-177D-1870A402A049}"/>
              </a:ext>
            </a:extLst>
          </p:cNvPr>
          <p:cNvSpPr/>
          <p:nvPr/>
        </p:nvSpPr>
        <p:spPr>
          <a:xfrm>
            <a:off x="1538765" y="1477510"/>
            <a:ext cx="9470950" cy="656450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Early Years Entitlement &amp; Wraparound Steering Group</a:t>
            </a: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067D9B68-2CF9-D23F-C26C-437992262A73}"/>
              </a:ext>
            </a:extLst>
          </p:cNvPr>
          <p:cNvSpPr/>
          <p:nvPr/>
        </p:nvSpPr>
        <p:spPr>
          <a:xfrm>
            <a:off x="11222599" y="1836590"/>
            <a:ext cx="826394" cy="612648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EYCSR SMT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833005EE-3376-61D7-9A0F-B92A5CEBBC71}"/>
              </a:ext>
            </a:extLst>
          </p:cNvPr>
          <p:cNvSpPr/>
          <p:nvPr/>
        </p:nvSpPr>
        <p:spPr>
          <a:xfrm>
            <a:off x="9252446" y="2260562"/>
            <a:ext cx="1823666" cy="3866317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/>
              <a:t>EY Support, Advice and Guidance Task Group</a:t>
            </a:r>
          </a:p>
          <a:p>
            <a:pPr algn="ctr"/>
            <a:endParaRPr lang="en-GB" u="sng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Pedagogy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Bus. Gov.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Quals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Safeguarding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Workforce training offer</a:t>
            </a:r>
          </a:p>
          <a:p>
            <a:pPr algn="ctr"/>
            <a:endParaRPr lang="en-GB" u="sng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65FD889E-D9F6-118D-E6C3-77C3F11325C1}"/>
              </a:ext>
            </a:extLst>
          </p:cNvPr>
          <p:cNvSpPr/>
          <p:nvPr/>
        </p:nvSpPr>
        <p:spPr>
          <a:xfrm>
            <a:off x="3310045" y="2341409"/>
            <a:ext cx="1812540" cy="3178722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  <a:p>
            <a:pPr algn="ctr"/>
            <a:endParaRPr lang="en-GB" u="sng"/>
          </a:p>
          <a:p>
            <a:pPr algn="ctr"/>
            <a:r>
              <a:rPr lang="en-GB" u="sng"/>
              <a:t>Funding System Task Group</a:t>
            </a:r>
          </a:p>
          <a:p>
            <a:pPr algn="ctr"/>
            <a:endParaRPr lang="en-GB" u="sng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Local Agreement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Funding System readiness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C7CD7332-BCF3-178D-D8A7-E0C022AAAB8F}"/>
              </a:ext>
            </a:extLst>
          </p:cNvPr>
          <p:cNvSpPr/>
          <p:nvPr/>
        </p:nvSpPr>
        <p:spPr>
          <a:xfrm>
            <a:off x="7207992" y="2282498"/>
            <a:ext cx="1812540" cy="3822444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/>
              <a:t>Places Task Group</a:t>
            </a:r>
          </a:p>
          <a:p>
            <a:pPr algn="ctr"/>
            <a:endParaRPr lang="en-GB" u="sng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Forecasting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New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New places  &amp; expansions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Workforce recruitment- all provider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Vulnerable groups</a:t>
            </a:r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C074965A-646E-CA28-DCEF-47616982279E}"/>
              </a:ext>
            </a:extLst>
          </p:cNvPr>
          <p:cNvSpPr/>
          <p:nvPr/>
        </p:nvSpPr>
        <p:spPr>
          <a:xfrm>
            <a:off x="1358930" y="2307686"/>
            <a:ext cx="1812540" cy="3797256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  <a:p>
            <a:pPr algn="ctr"/>
            <a:endParaRPr lang="en-GB" u="sng"/>
          </a:p>
          <a:p>
            <a:pPr algn="ctr"/>
            <a:r>
              <a:rPr lang="en-GB" u="sng"/>
              <a:t>Wraparound Support and Development Programme Group</a:t>
            </a:r>
          </a:p>
          <a:p>
            <a:pPr algn="ctr"/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Supply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Demand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Sector Advisory Group</a:t>
            </a:r>
          </a:p>
          <a:p>
            <a:pPr algn="ctr"/>
            <a:r>
              <a:rPr lang="en-GB"/>
              <a:t> </a:t>
            </a:r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86FEB2BC-9975-7E3D-2E91-A6ECE3C374FC}"/>
              </a:ext>
            </a:extLst>
          </p:cNvPr>
          <p:cNvSpPr/>
          <p:nvPr/>
        </p:nvSpPr>
        <p:spPr>
          <a:xfrm>
            <a:off x="1306685" y="6244527"/>
            <a:ext cx="9935110" cy="487896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Communications function - Parents, Provider, Community, Other Stakeholders.</a:t>
            </a:r>
          </a:p>
        </p:txBody>
      </p:sp>
      <p:sp>
        <p:nvSpPr>
          <p:cNvPr id="32" name="Flowchart: Process 31">
            <a:extLst>
              <a:ext uri="{FF2B5EF4-FFF2-40B4-BE49-F238E27FC236}">
                <a16:creationId xmlns:a16="http://schemas.microsoft.com/office/drawing/2014/main" id="{68E7AC01-8AF1-7BF8-F50D-E05DBFCE01D3}"/>
              </a:ext>
            </a:extLst>
          </p:cNvPr>
          <p:cNvSpPr/>
          <p:nvPr/>
        </p:nvSpPr>
        <p:spPr>
          <a:xfrm>
            <a:off x="5261161" y="814992"/>
            <a:ext cx="2326666" cy="612648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Education Management Team </a:t>
            </a: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E5632C67-EFE6-8AEB-78F2-A14A7FF7CD8E}"/>
              </a:ext>
            </a:extLst>
          </p:cNvPr>
          <p:cNvSpPr/>
          <p:nvPr/>
        </p:nvSpPr>
        <p:spPr>
          <a:xfrm>
            <a:off x="5252016" y="2304434"/>
            <a:ext cx="1817401" cy="3224819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/>
              <a:t>Finance Task Group</a:t>
            </a:r>
          </a:p>
          <a:p>
            <a:pPr algn="ctr"/>
            <a:endParaRPr lang="en-GB" u="sng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EYDSG /EYPRG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SENIF forecast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WA grant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Operations budget</a:t>
            </a:r>
          </a:p>
          <a:p>
            <a:endParaRPr lang="en-GB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46184B5D-8993-A8A7-FBF4-743263186253}"/>
              </a:ext>
            </a:extLst>
          </p:cNvPr>
          <p:cNvSpPr/>
          <p:nvPr/>
        </p:nvSpPr>
        <p:spPr>
          <a:xfrm>
            <a:off x="8685781" y="675321"/>
            <a:ext cx="2326666" cy="612648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DfE Delivery Partner</a:t>
            </a:r>
          </a:p>
        </p:txBody>
      </p:sp>
    </p:spTree>
    <p:extLst>
      <p:ext uri="{BB962C8B-B14F-4D97-AF65-F5344CB8AC3E}">
        <p14:creationId xmlns:p14="http://schemas.microsoft.com/office/powerpoint/2010/main" val="1403453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107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Cambridgeshire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Annette Brooker {she/her}</dc:creator>
  <cp:lastModifiedBy>Alicia Knights-Toomer</cp:lastModifiedBy>
  <cp:revision>3</cp:revision>
  <dcterms:created xsi:type="dcterms:W3CDTF">2023-10-09T15:08:35Z</dcterms:created>
  <dcterms:modified xsi:type="dcterms:W3CDTF">2024-12-10T11:11:13Z</dcterms:modified>
</cp:coreProperties>
</file>